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2" r:id="rId3"/>
    <p:sldId id="260" r:id="rId4"/>
    <p:sldId id="257" r:id="rId5"/>
    <p:sldId id="258" r:id="rId6"/>
    <p:sldId id="259" r:id="rId7"/>
    <p:sldId id="266" r:id="rId8"/>
    <p:sldId id="265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46"/>
  </p:normalViewPr>
  <p:slideViewPr>
    <p:cSldViewPr snapToGrid="0" snapToObjects="1">
      <p:cViewPr>
        <p:scale>
          <a:sx n="74" d="100"/>
          <a:sy n="74" d="100"/>
        </p:scale>
        <p:origin x="27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E3180-0893-AD4C-9A92-FB2BC78DE90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2F718-4532-8F40-8400-D268DC539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5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7823-F5BD-9344-9967-9097E74B87F8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F0-FB68-D549-B41E-3317B37D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7823-F5BD-9344-9967-9097E74B87F8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F0-FB68-D549-B41E-3317B37D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3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7823-F5BD-9344-9967-9097E74B87F8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F0-FB68-D549-B41E-3317B37D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1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7823-F5BD-9344-9967-9097E74B87F8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F0-FB68-D549-B41E-3317B37D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0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7823-F5BD-9344-9967-9097E74B87F8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F0-FB68-D549-B41E-3317B37D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7823-F5BD-9344-9967-9097E74B87F8}" type="datetimeFigureOut">
              <a:rPr lang="en-US" smtClean="0"/>
              <a:t>7/13/17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F0-FB68-D549-B41E-3317B37D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0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7823-F5BD-9344-9967-9097E74B87F8}" type="datetimeFigureOut">
              <a:rPr lang="en-US" smtClean="0"/>
              <a:t>7/13/17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F0-FB68-D549-B41E-3317B37D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90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7823-F5BD-9344-9967-9097E74B87F8}" type="datetimeFigureOut">
              <a:rPr lang="en-US" smtClean="0"/>
              <a:t>7/13/17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F0-FB68-D549-B41E-3317B37D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7823-F5BD-9344-9967-9097E74B87F8}" type="datetimeFigureOut">
              <a:rPr lang="en-US" smtClean="0"/>
              <a:t>7/13/17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F0-FB68-D549-B41E-3317B37D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5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7823-F5BD-9344-9967-9097E74B87F8}" type="datetimeFigureOut">
              <a:rPr lang="en-US" smtClean="0"/>
              <a:t>7/13/17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F0-FB68-D549-B41E-3317B37D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4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7823-F5BD-9344-9967-9097E74B87F8}" type="datetimeFigureOut">
              <a:rPr lang="en-US" smtClean="0"/>
              <a:t>7/13/17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6BF0-FB68-D549-B41E-3317B37D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1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27823-F5BD-9344-9967-9097E74B87F8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E6BF0-FB68-D549-B41E-3317B37D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5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Relationship Id="rId3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81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41032" y="2071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92120" y="4069705"/>
            <a:ext cx="7132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solidFill>
                  <a:srgbClr val="92D050"/>
                </a:solidFill>
                <a:latin typeface="Rock Salt" charset="0"/>
                <a:ea typeface="Rock Salt" charset="0"/>
                <a:cs typeface="Rock Salt" charset="0"/>
              </a:rPr>
              <a:t>MealMaker</a:t>
            </a:r>
            <a:endParaRPr lang="en-US" sz="7200" dirty="0">
              <a:solidFill>
                <a:srgbClr val="92D050"/>
              </a:solidFill>
              <a:latin typeface="Rock Salt" charset="0"/>
              <a:ea typeface="Rock Salt" charset="0"/>
              <a:cs typeface="Rock Sa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4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81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41032" y="2071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30" y="2656087"/>
            <a:ext cx="8315863" cy="42520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1656189"/>
            <a:ext cx="5555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92D050"/>
                </a:solidFill>
              </a:rPr>
              <a:t>Need More Time!!!</a:t>
            </a:r>
            <a:endParaRPr lang="en-US" sz="48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75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81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41032" y="2071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254" y="1160455"/>
            <a:ext cx="6778626" cy="458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3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81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41032" y="2071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65630" y="1624892"/>
            <a:ext cx="86497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92D050"/>
                </a:solidFill>
                <a:latin typeface="Rock Salt" charset="0"/>
                <a:ea typeface="Rock Salt" charset="0"/>
                <a:cs typeface="Rock Salt" charset="0"/>
              </a:rPr>
              <a:t>MealMakerV2</a:t>
            </a:r>
          </a:p>
          <a:p>
            <a:r>
              <a:rPr lang="en-US" sz="7200" dirty="0" smtClean="0">
                <a:solidFill>
                  <a:srgbClr val="92D050"/>
                </a:solidFill>
                <a:latin typeface="Rock Salt" charset="0"/>
                <a:ea typeface="Rock Salt" charset="0"/>
                <a:cs typeface="Rock Salt" charset="0"/>
              </a:rPr>
              <a:t>   </a:t>
            </a:r>
            <a:endParaRPr lang="en-US" sz="7200" dirty="0">
              <a:solidFill>
                <a:srgbClr val="92D050"/>
              </a:solidFill>
              <a:latin typeface="Rock Salt" charset="0"/>
              <a:ea typeface="Rock Salt" charset="0"/>
              <a:cs typeface="Rock Sal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4853" y="3899140"/>
            <a:ext cx="87644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000" dirty="0" smtClean="0">
                <a:solidFill>
                  <a:srgbClr val="92D050"/>
                </a:solidFill>
              </a:rPr>
              <a:t>Login from the </a:t>
            </a:r>
            <a:r>
              <a:rPr lang="en-US" sz="4000" dirty="0" err="1" smtClean="0">
                <a:solidFill>
                  <a:srgbClr val="92D050"/>
                </a:solidFill>
              </a:rPr>
              <a:t>NavBar</a:t>
            </a:r>
            <a:endParaRPr lang="en-US" sz="4000" dirty="0" smtClean="0">
              <a:solidFill>
                <a:srgbClr val="92D05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000" dirty="0" smtClean="0">
                <a:solidFill>
                  <a:srgbClr val="92D050"/>
                </a:solidFill>
              </a:rPr>
              <a:t>A better picture API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000" dirty="0" smtClean="0">
                <a:solidFill>
                  <a:srgbClr val="92D050"/>
                </a:solidFill>
              </a:rPr>
              <a:t>Predictive Text on the Food Input Box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000" dirty="0" smtClean="0">
                <a:solidFill>
                  <a:srgbClr val="92D050"/>
                </a:solidFill>
              </a:rPr>
              <a:t>More responsive on Android devices</a:t>
            </a:r>
            <a:endParaRPr lang="en-US" sz="4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1344" y="3102219"/>
            <a:ext cx="275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 smtClean="0">
                <a:solidFill>
                  <a:srgbClr val="92D050"/>
                </a:solidFill>
              </a:rPr>
              <a:t>New Features</a:t>
            </a:r>
            <a:endParaRPr lang="en-US" sz="3600" u="sng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8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81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41032" y="2071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92120" y="4069705"/>
            <a:ext cx="7132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solidFill>
                  <a:srgbClr val="92D050"/>
                </a:solidFill>
                <a:latin typeface="Rock Salt" charset="0"/>
                <a:ea typeface="Rock Salt" charset="0"/>
                <a:cs typeface="Rock Salt" charset="0"/>
              </a:rPr>
              <a:t>MealMaker</a:t>
            </a:r>
            <a:endParaRPr lang="en-US" sz="7200" dirty="0">
              <a:solidFill>
                <a:srgbClr val="92D050"/>
              </a:solidFill>
              <a:latin typeface="Rock Salt" charset="0"/>
              <a:ea typeface="Rock Salt" charset="0"/>
              <a:cs typeface="Rock Sa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79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81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41032" y="2071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31" y="1171604"/>
            <a:ext cx="5736566" cy="57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5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81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68" y="3081867"/>
            <a:ext cx="4632404" cy="3826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5596" y="1915179"/>
            <a:ext cx="55324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92D050"/>
                </a:solidFill>
              </a:rPr>
              <a:t>”</a:t>
            </a:r>
            <a:r>
              <a:rPr lang="mr-IN" sz="2800" b="1" dirty="0" smtClean="0">
                <a:solidFill>
                  <a:srgbClr val="92D050"/>
                </a:solidFill>
              </a:rPr>
              <a:t>…</a:t>
            </a:r>
            <a:r>
              <a:rPr lang="en-US" sz="2800" b="1" dirty="0">
                <a:solidFill>
                  <a:srgbClr val="92D050"/>
                </a:solidFill>
              </a:rPr>
              <a:t>b</a:t>
            </a:r>
            <a:r>
              <a:rPr lang="en-US" sz="2800" b="1" dirty="0" smtClean="0">
                <a:solidFill>
                  <a:srgbClr val="92D050"/>
                </a:solidFill>
              </a:rPr>
              <a:t>ut I don’t have time to calculate</a:t>
            </a:r>
          </a:p>
          <a:p>
            <a:r>
              <a:rPr lang="en-US" sz="2800" b="1" dirty="0" smtClean="0">
                <a:solidFill>
                  <a:srgbClr val="92D050"/>
                </a:solidFill>
              </a:rPr>
              <a:t>             my meal’s nutrition”</a:t>
            </a:r>
            <a:endParaRPr lang="en-US" sz="28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83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598" y="1825625"/>
            <a:ext cx="4804803" cy="435133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8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3" y="365125"/>
            <a:ext cx="6650565" cy="602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3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81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0134" y="4030134"/>
            <a:ext cx="79980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92D050"/>
                </a:solidFill>
              </a:rPr>
              <a:t>At </a:t>
            </a:r>
            <a:r>
              <a:rPr lang="en-US" sz="4800" dirty="0" err="1" smtClean="0">
                <a:solidFill>
                  <a:srgbClr val="92D050"/>
                </a:solidFill>
                <a:latin typeface="Rock Salt" charset="0"/>
                <a:ea typeface="Rock Salt" charset="0"/>
                <a:cs typeface="Rock Salt" charset="0"/>
              </a:rPr>
              <a:t>MealMaker</a:t>
            </a:r>
            <a:r>
              <a:rPr lang="en-US" sz="4800" dirty="0" smtClean="0">
                <a:solidFill>
                  <a:srgbClr val="92D050"/>
                </a:solidFill>
                <a:latin typeface="Rock Salt" charset="0"/>
                <a:ea typeface="Rock Salt" charset="0"/>
                <a:cs typeface="Rock Salt" charset="0"/>
              </a:rPr>
              <a:t> </a:t>
            </a:r>
            <a:r>
              <a:rPr lang="en-US" sz="4800" dirty="0" smtClean="0">
                <a:solidFill>
                  <a:srgbClr val="92D050"/>
                </a:solidFill>
              </a:rPr>
              <a:t>we want to help make your meal</a:t>
            </a:r>
            <a:r>
              <a:rPr lang="mr-IN" sz="4800" dirty="0" smtClean="0">
                <a:solidFill>
                  <a:srgbClr val="92D050"/>
                </a:solidFill>
              </a:rPr>
              <a:t>…</a:t>
            </a:r>
            <a:endParaRPr lang="en-US" sz="48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3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81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7459" y="1344443"/>
            <a:ext cx="54965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6600" dirty="0" smtClean="0">
                <a:solidFill>
                  <a:srgbClr val="92D050"/>
                </a:solidFill>
              </a:rPr>
              <a:t>…</a:t>
            </a:r>
            <a:r>
              <a:rPr lang="en-US" sz="6600" dirty="0" smtClean="0">
                <a:solidFill>
                  <a:srgbClr val="92D050"/>
                </a:solidFill>
              </a:rPr>
              <a:t>and your day!</a:t>
            </a:r>
            <a:endParaRPr lang="en-US" sz="6600" dirty="0">
              <a:solidFill>
                <a:srgbClr val="92D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62" y="2814749"/>
            <a:ext cx="7465204" cy="373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0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81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41032" y="2071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022450" y="3151100"/>
            <a:ext cx="56363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u="sng" dirty="0" smtClean="0">
                <a:solidFill>
                  <a:srgbClr val="92D050"/>
                </a:solidFill>
              </a:rPr>
              <a:t>Front End Squad</a:t>
            </a:r>
            <a:endParaRPr lang="en-US" sz="6000" b="1" u="sng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9584" y="4166763"/>
            <a:ext cx="5572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92D050"/>
                </a:solidFill>
              </a:rPr>
              <a:t>Shelby </a:t>
            </a:r>
            <a:r>
              <a:rPr lang="en-US" sz="5400" dirty="0" err="1" smtClean="0">
                <a:solidFill>
                  <a:srgbClr val="92D050"/>
                </a:solidFill>
              </a:rPr>
              <a:t>Deel</a:t>
            </a:r>
            <a:endParaRPr lang="en-US" sz="5400" dirty="0">
              <a:solidFill>
                <a:srgbClr val="92D050"/>
              </a:solidFill>
            </a:endParaRPr>
          </a:p>
          <a:p>
            <a:r>
              <a:rPr lang="en-US" sz="5400" dirty="0" smtClean="0">
                <a:solidFill>
                  <a:srgbClr val="92D050"/>
                </a:solidFill>
              </a:rPr>
              <a:t>Will Hilliard</a:t>
            </a:r>
            <a:endParaRPr lang="en-US" sz="5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45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81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41032" y="2071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67833" y="2848065"/>
            <a:ext cx="7132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u="sng" smtClean="0">
                <a:solidFill>
                  <a:srgbClr val="92D050"/>
                </a:solidFill>
              </a:rPr>
              <a:t>Back </a:t>
            </a:r>
            <a:r>
              <a:rPr lang="en-US" sz="7200" b="1" u="sng" dirty="0">
                <a:solidFill>
                  <a:srgbClr val="92D050"/>
                </a:solidFill>
              </a:rPr>
              <a:t>End Squad</a:t>
            </a:r>
          </a:p>
          <a:p>
            <a:endParaRPr lang="en-US" sz="7200" dirty="0">
              <a:solidFill>
                <a:srgbClr val="92D050"/>
              </a:solidFill>
              <a:latin typeface="Rock Salt" charset="0"/>
              <a:ea typeface="Rock Salt" charset="0"/>
              <a:cs typeface="Rock Sal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37827" y="4002227"/>
            <a:ext cx="47306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92D050"/>
                </a:solidFill>
              </a:rPr>
              <a:t>Quinton Jones</a:t>
            </a:r>
          </a:p>
          <a:p>
            <a:r>
              <a:rPr lang="en-US" sz="5400" dirty="0" smtClean="0">
                <a:solidFill>
                  <a:srgbClr val="92D050"/>
                </a:solidFill>
              </a:rPr>
              <a:t>Jeremy Simpson</a:t>
            </a:r>
            <a:endParaRPr lang="en-US" sz="5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3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81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0" y="973024"/>
            <a:ext cx="5063822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rgbClr val="92D050"/>
                </a:solidFill>
              </a:rPr>
              <a:t>Challenges???</a:t>
            </a:r>
          </a:p>
          <a:p>
            <a:r>
              <a:rPr lang="en-US" sz="6600" dirty="0" smtClean="0">
                <a:solidFill>
                  <a:srgbClr val="92D050"/>
                </a:solidFill>
              </a:rPr>
              <a:t>              </a:t>
            </a:r>
          </a:p>
          <a:p>
            <a:endParaRPr lang="en-US" sz="6600" dirty="0">
              <a:solidFill>
                <a:srgbClr val="92D050"/>
              </a:solidFill>
            </a:endParaRPr>
          </a:p>
          <a:p>
            <a:endParaRPr lang="en-US" sz="6600" dirty="0" smtClean="0">
              <a:solidFill>
                <a:srgbClr val="92D050"/>
              </a:solidFill>
            </a:endParaRPr>
          </a:p>
          <a:p>
            <a:endParaRPr lang="en-US" sz="6600" dirty="0">
              <a:solidFill>
                <a:srgbClr val="92D050"/>
              </a:solidFill>
            </a:endParaRPr>
          </a:p>
          <a:p>
            <a:r>
              <a:rPr lang="en-US" sz="6600" dirty="0" smtClean="0">
                <a:solidFill>
                  <a:srgbClr val="92D050"/>
                </a:solidFill>
              </a:rPr>
              <a:t>     </a:t>
            </a:r>
            <a:r>
              <a:rPr lang="en-US" sz="6600" dirty="0" err="1" smtClean="0">
                <a:solidFill>
                  <a:srgbClr val="92D050"/>
                </a:solidFill>
              </a:rPr>
              <a:t>Psssh</a:t>
            </a:r>
            <a:r>
              <a:rPr lang="en-US" sz="6600" dirty="0" smtClean="0">
                <a:solidFill>
                  <a:srgbClr val="92D050"/>
                </a:solidFill>
              </a:rPr>
              <a:t>!</a:t>
            </a:r>
            <a:endParaRPr lang="en-US" sz="6600" dirty="0">
              <a:solidFill>
                <a:srgbClr val="92D0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620" y="1938089"/>
            <a:ext cx="4256177" cy="425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2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79</Words>
  <Application>Microsoft Macintosh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Mangal</vt:lpstr>
      <vt:lpstr>Rock Salt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</cp:revision>
  <dcterms:created xsi:type="dcterms:W3CDTF">2017-07-13T22:34:52Z</dcterms:created>
  <dcterms:modified xsi:type="dcterms:W3CDTF">2017-07-14T01:03:51Z</dcterms:modified>
</cp:coreProperties>
</file>